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5" r:id="rId1"/>
    <p:sldMasterId id="2147483666" r:id="rId2"/>
  </p:sldMasterIdLst>
  <p:notesMasterIdLst>
    <p:notesMasterId r:id="rId24"/>
  </p:notesMasterIdLst>
  <p:sldIdLst>
    <p:sldId id="256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9144000" cy="5143500" type="screen16x9"/>
  <p:notesSz cx="6858000" cy="9144000"/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0651C3A-4460-11DB-9652-00E08161165F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5" d="100"/>
          <a:sy n="145" d="100"/>
        </p:scale>
        <p:origin x="62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" name="Shape 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 sz="1100"/>
            </a:lvl1pPr>
            <a:lvl2pPr>
              <a:spcBef>
                <a:spcPts val="0"/>
              </a:spcBef>
              <a:defRPr sz="1100"/>
            </a:lvl2pPr>
            <a:lvl3pPr>
              <a:spcBef>
                <a:spcPts val="0"/>
              </a:spcBef>
              <a:defRPr sz="1100"/>
            </a:lvl3pPr>
            <a:lvl4pPr>
              <a:spcBef>
                <a:spcPts val="0"/>
              </a:spcBef>
              <a:defRPr sz="1100"/>
            </a:lvl4pPr>
            <a:lvl5pPr>
              <a:spcBef>
                <a:spcPts val="0"/>
              </a:spcBef>
              <a:defRPr sz="1100"/>
            </a:lvl5pPr>
            <a:lvl6pPr>
              <a:spcBef>
                <a:spcPts val="0"/>
              </a:spcBef>
              <a:defRPr sz="1100"/>
            </a:lvl6pPr>
            <a:lvl7pPr>
              <a:spcBef>
                <a:spcPts val="0"/>
              </a:spcBef>
              <a:defRPr sz="1100"/>
            </a:lvl7pPr>
            <a:lvl8pPr>
              <a:spcBef>
                <a:spcPts val="0"/>
              </a:spcBef>
              <a:defRPr sz="1100"/>
            </a:lvl8pPr>
            <a:lvl9pPr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9584810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5" name="Shape 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81102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56" name="Shape 1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03556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64" name="Shape 1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22246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70" name="Shape 1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0572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76" name="Shape 1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05856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82" name="Shape 1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47099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88" name="Shape 1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12683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44962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17" name="Shape 21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77707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23" name="Shape 22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38394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29" name="Shape 22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477579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0" name="Shape 1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046801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36" name="Shape 23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153589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42" name="Shape 2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82433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6" name="Shape 1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89870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2" name="Shape 11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18288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16926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6" name="Shape 12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08434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4" name="Shape 1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62632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2" name="Shape 1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30061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8" name="Shape 1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65038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599" cy="20525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algn="ctr">
              <a:spcBef>
                <a:spcPts val="0"/>
              </a:spcBef>
              <a:buSzPct val="100000"/>
              <a:defRPr sz="5200"/>
            </a:lvl1pPr>
            <a:lvl2pPr algn="ctr">
              <a:spcBef>
                <a:spcPts val="0"/>
              </a:spcBef>
              <a:buSzPct val="100000"/>
              <a:defRPr sz="5200"/>
            </a:lvl2pPr>
            <a:lvl3pPr algn="ctr">
              <a:spcBef>
                <a:spcPts val="0"/>
              </a:spcBef>
              <a:buSzPct val="100000"/>
              <a:defRPr sz="5200"/>
            </a:lvl3pPr>
            <a:lvl4pPr algn="ctr">
              <a:spcBef>
                <a:spcPts val="0"/>
              </a:spcBef>
              <a:buSzPct val="100000"/>
              <a:defRPr sz="5200"/>
            </a:lvl4pPr>
            <a:lvl5pPr algn="ctr">
              <a:spcBef>
                <a:spcPts val="0"/>
              </a:spcBef>
              <a:buSzPct val="100000"/>
              <a:defRPr sz="5200"/>
            </a:lvl5pPr>
            <a:lvl6pPr algn="ctr">
              <a:spcBef>
                <a:spcPts val="0"/>
              </a:spcBef>
              <a:buSzPct val="100000"/>
              <a:defRPr sz="5200"/>
            </a:lvl6pPr>
            <a:lvl7pPr algn="ctr">
              <a:spcBef>
                <a:spcPts val="0"/>
              </a:spcBef>
              <a:buSzPct val="100000"/>
              <a:defRPr sz="5200"/>
            </a:lvl7pPr>
            <a:lvl8pPr algn="ctr">
              <a:spcBef>
                <a:spcPts val="0"/>
              </a:spcBef>
              <a:buSzPct val="100000"/>
              <a:defRPr sz="5200"/>
            </a:lvl8pPr>
            <a:lvl9pPr algn="ctr">
              <a:spcBef>
                <a:spcPts val="0"/>
              </a:spcBef>
              <a:buSzPct val="100000"/>
              <a:defRPr sz="5200"/>
            </a:lvl9pPr>
          </a:lstStyle>
          <a:p>
            <a:endParaRPr/>
          </a:p>
        </p:txBody>
      </p:sp>
      <p:sp>
        <p:nvSpPr>
          <p:cNvPr id="10" name="Shape 10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599" cy="792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>
            <a:spLocks noGrp="1"/>
          </p:cNvSpPr>
          <p:nvPr>
            <p:ph type="title"/>
          </p:nvPr>
        </p:nvSpPr>
        <p:spPr>
          <a:xfrm>
            <a:off x="311700" y="1106125"/>
            <a:ext cx="8520599" cy="19635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algn="ctr">
              <a:spcBef>
                <a:spcPts val="0"/>
              </a:spcBef>
              <a:buSzPct val="100000"/>
              <a:defRPr sz="12000"/>
            </a:lvl1pPr>
            <a:lvl2pPr algn="ctr">
              <a:spcBef>
                <a:spcPts val="0"/>
              </a:spcBef>
              <a:buSzPct val="100000"/>
              <a:defRPr sz="12000"/>
            </a:lvl2pPr>
            <a:lvl3pPr algn="ctr">
              <a:spcBef>
                <a:spcPts val="0"/>
              </a:spcBef>
              <a:buSzPct val="100000"/>
              <a:defRPr sz="12000"/>
            </a:lvl3pPr>
            <a:lvl4pPr algn="ctr">
              <a:spcBef>
                <a:spcPts val="0"/>
              </a:spcBef>
              <a:buSzPct val="100000"/>
              <a:defRPr sz="12000"/>
            </a:lvl4pPr>
            <a:lvl5pPr algn="ctr">
              <a:spcBef>
                <a:spcPts val="0"/>
              </a:spcBef>
              <a:buSzPct val="100000"/>
              <a:defRPr sz="12000"/>
            </a:lvl5pPr>
            <a:lvl6pPr algn="ctr">
              <a:spcBef>
                <a:spcPts val="0"/>
              </a:spcBef>
              <a:buSzPct val="100000"/>
              <a:defRPr sz="12000"/>
            </a:lvl6pPr>
            <a:lvl7pPr algn="ctr">
              <a:spcBef>
                <a:spcPts val="0"/>
              </a:spcBef>
              <a:buSzPct val="100000"/>
              <a:defRPr sz="12000"/>
            </a:lvl7pPr>
            <a:lvl8pPr algn="ctr">
              <a:spcBef>
                <a:spcPts val="0"/>
              </a:spcBef>
              <a:buSzPct val="100000"/>
              <a:defRPr sz="12000"/>
            </a:lvl8pPr>
            <a:lvl9pPr algn="ctr">
              <a:spcBef>
                <a:spcPts val="0"/>
              </a:spcBef>
              <a:buSzPct val="100000"/>
              <a:defRPr sz="12000"/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599" cy="1300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algn="ctr">
              <a:spcBef>
                <a:spcPts val="0"/>
              </a:spcBef>
              <a:defRPr/>
            </a:lvl1pPr>
            <a:lvl2pPr algn="ctr">
              <a:spcBef>
                <a:spcPts val="0"/>
              </a:spcBef>
              <a:defRPr/>
            </a:lvl2pPr>
            <a:lvl3pPr algn="ctr">
              <a:spcBef>
                <a:spcPts val="0"/>
              </a:spcBef>
              <a:defRPr/>
            </a:lvl3pPr>
            <a:lvl4pPr algn="ctr">
              <a:spcBef>
                <a:spcPts val="0"/>
              </a:spcBef>
              <a:defRPr/>
            </a:lvl4pPr>
            <a:lvl5pPr algn="ctr">
              <a:spcBef>
                <a:spcPts val="0"/>
              </a:spcBef>
              <a:defRPr/>
            </a:lvl5pPr>
            <a:lvl6pPr algn="ctr">
              <a:spcBef>
                <a:spcPts val="0"/>
              </a:spcBef>
              <a:defRPr/>
            </a:lvl6pPr>
            <a:lvl7pPr algn="ctr">
              <a:spcBef>
                <a:spcPts val="0"/>
              </a:spcBef>
              <a:defRPr/>
            </a:lvl7pPr>
            <a:lvl8pPr algn="ctr">
              <a:spcBef>
                <a:spcPts val="0"/>
              </a:spcBef>
              <a:defRPr/>
            </a:lvl8pPr>
            <a:lvl9pPr algn="ctr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 txBox="1">
            <a:spLocks noGrp="1"/>
          </p:cNvSpPr>
          <p:nvPr>
            <p:ph type="ctrTitle"/>
          </p:nvPr>
        </p:nvSpPr>
        <p:spPr>
          <a:xfrm>
            <a:off x="685800" y="1583342"/>
            <a:ext cx="7772400" cy="11597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algn="ctr" rtl="0">
              <a:spcBef>
                <a:spcPts val="0"/>
              </a:spcBef>
              <a:buSzPct val="100000"/>
              <a:defRPr sz="4800"/>
            </a:lvl1pPr>
            <a:lvl2pPr algn="ctr" rtl="0">
              <a:spcBef>
                <a:spcPts val="0"/>
              </a:spcBef>
              <a:buSzPct val="100000"/>
              <a:defRPr sz="4800"/>
            </a:lvl2pPr>
            <a:lvl3pPr algn="ctr" rtl="0">
              <a:spcBef>
                <a:spcPts val="0"/>
              </a:spcBef>
              <a:buSzPct val="100000"/>
              <a:defRPr sz="4800"/>
            </a:lvl3pPr>
            <a:lvl4pPr algn="ctr" rtl="0">
              <a:spcBef>
                <a:spcPts val="0"/>
              </a:spcBef>
              <a:buSzPct val="100000"/>
              <a:defRPr sz="4800"/>
            </a:lvl4pPr>
            <a:lvl5pPr algn="ctr" rtl="0">
              <a:spcBef>
                <a:spcPts val="0"/>
              </a:spcBef>
              <a:buSzPct val="100000"/>
              <a:defRPr sz="4800"/>
            </a:lvl5pPr>
            <a:lvl6pPr algn="ctr" rtl="0">
              <a:spcBef>
                <a:spcPts val="0"/>
              </a:spcBef>
              <a:buSzPct val="100000"/>
              <a:defRPr sz="4800"/>
            </a:lvl6pPr>
            <a:lvl7pPr algn="ctr" rtl="0">
              <a:spcBef>
                <a:spcPts val="0"/>
              </a:spcBef>
              <a:buSzPct val="100000"/>
              <a:defRPr sz="4800"/>
            </a:lvl7pPr>
            <a:lvl8pPr algn="ctr" rtl="0">
              <a:spcBef>
                <a:spcPts val="0"/>
              </a:spcBef>
              <a:buSzPct val="100000"/>
              <a:defRPr sz="4800"/>
            </a:lvl8pPr>
            <a:lvl9pPr algn="ctr" rtl="0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subTitle" idx="1"/>
          </p:nvPr>
        </p:nvSpPr>
        <p:spPr>
          <a:xfrm>
            <a:off x="685800" y="2840053"/>
            <a:ext cx="7772400" cy="7847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algn="ctr" rtl="0">
              <a:spcBef>
                <a:spcPts val="0"/>
              </a:spcBef>
              <a:buClr>
                <a:schemeClr val="dk2"/>
              </a:buClr>
              <a:buNone/>
              <a:defRPr>
                <a:solidFill>
                  <a:schemeClr val="dk2"/>
                </a:solidFill>
              </a:defRPr>
            </a:lvl1pPr>
            <a:lvl2pPr algn="ctr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2pPr>
            <a:lvl3pPr algn="ctr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3pPr>
            <a:lvl4pPr algn="ctr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4pPr>
            <a:lvl5pPr algn="ctr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5pPr>
            <a:lvl6pPr algn="ctr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6pPr>
            <a:lvl7pPr algn="ctr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7pPr>
            <a:lvl8pPr algn="ctr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8pPr>
            <a:lvl9pPr algn="ctr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sldNum" idx="12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3" name="Shape 73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4" name="Shape 74"/>
          <p:cNvSpPr txBox="1">
            <a:spLocks noGrp="1"/>
          </p:cNvSpPr>
          <p:nvPr>
            <p:ph type="sldNum" idx="12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3994500" cy="37256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8" name="Shape 78"/>
          <p:cNvSpPr txBox="1">
            <a:spLocks noGrp="1"/>
          </p:cNvSpPr>
          <p:nvPr>
            <p:ph type="body" idx="2"/>
          </p:nvPr>
        </p:nvSpPr>
        <p:spPr>
          <a:xfrm>
            <a:off x="4692273" y="1200150"/>
            <a:ext cx="3994500" cy="37256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sldNum" idx="12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82" name="Shape 82"/>
          <p:cNvSpPr txBox="1">
            <a:spLocks noGrp="1"/>
          </p:cNvSpPr>
          <p:nvPr>
            <p:ph type="sldNum" idx="12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>
            <a:spLocks noGrp="1"/>
          </p:cNvSpPr>
          <p:nvPr>
            <p:ph type="body" idx="1"/>
          </p:nvPr>
        </p:nvSpPr>
        <p:spPr>
          <a:xfrm>
            <a:off x="457200" y="4406309"/>
            <a:ext cx="8229600" cy="5195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algn="ctr" rtl="0">
              <a:spcBef>
                <a:spcPts val="360"/>
              </a:spcBef>
              <a:buSzPct val="100000"/>
              <a:buNone/>
              <a:defRPr sz="1800"/>
            </a:lvl1pPr>
          </a:lstStyle>
          <a:p>
            <a:endParaRPr/>
          </a:p>
        </p:txBody>
      </p:sp>
      <p:sp>
        <p:nvSpPr>
          <p:cNvPr id="85" name="Shape 85"/>
          <p:cNvSpPr txBox="1">
            <a:spLocks noGrp="1"/>
          </p:cNvSpPr>
          <p:nvPr>
            <p:ph type="sldNum" idx="12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>
            <a:spLocks noGrp="1"/>
          </p:cNvSpPr>
          <p:nvPr>
            <p:ph type="sldNum" idx="12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Titl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599" cy="841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algn="ctr">
              <a:spcBef>
                <a:spcPts val="0"/>
              </a:spcBef>
              <a:buSzPct val="100000"/>
              <a:defRPr sz="3600"/>
            </a:lvl1pPr>
            <a:lvl2pPr algn="ctr">
              <a:spcBef>
                <a:spcPts val="0"/>
              </a:spcBef>
              <a:buSzPct val="100000"/>
              <a:defRPr sz="3600"/>
            </a:lvl2pPr>
            <a:lvl3pPr algn="ctr">
              <a:spcBef>
                <a:spcPts val="0"/>
              </a:spcBef>
              <a:buSzPct val="100000"/>
              <a:defRPr sz="3600"/>
            </a:lvl3pPr>
            <a:lvl4pPr algn="ctr">
              <a:spcBef>
                <a:spcPts val="0"/>
              </a:spcBef>
              <a:buSzPct val="100000"/>
              <a:defRPr sz="3600"/>
            </a:lvl4pPr>
            <a:lvl5pPr algn="ctr">
              <a:spcBef>
                <a:spcPts val="0"/>
              </a:spcBef>
              <a:buSzPct val="100000"/>
              <a:defRPr sz="3600"/>
            </a:lvl5pPr>
            <a:lvl6pPr algn="ctr">
              <a:spcBef>
                <a:spcPts val="0"/>
              </a:spcBef>
              <a:buSzPct val="100000"/>
              <a:defRPr sz="3600"/>
            </a:lvl6pPr>
            <a:lvl7pPr algn="ctr">
              <a:spcBef>
                <a:spcPts val="0"/>
              </a:spcBef>
              <a:buSzPct val="100000"/>
              <a:defRPr sz="3600"/>
            </a:lvl7pPr>
            <a:lvl8pPr algn="ctr">
              <a:spcBef>
                <a:spcPts val="0"/>
              </a:spcBef>
              <a:buSzPct val="100000"/>
              <a:defRPr sz="3600"/>
            </a:lvl8pPr>
            <a:lvl9pPr algn="ctr">
              <a:spcBef>
                <a:spcPts val="0"/>
              </a:spcBef>
              <a:buSzPct val="100000"/>
              <a:defRPr sz="3600"/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899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buSzPct val="100000"/>
              <a:defRPr sz="1400"/>
            </a:lvl1pPr>
            <a:lvl2pPr>
              <a:spcBef>
                <a:spcPts val="0"/>
              </a:spcBef>
              <a:buSzPct val="100000"/>
              <a:defRPr sz="1200"/>
            </a:lvl2pPr>
            <a:lvl3pPr>
              <a:spcBef>
                <a:spcPts val="0"/>
              </a:spcBef>
              <a:buSzPct val="100000"/>
              <a:defRPr sz="1200"/>
            </a:lvl3pPr>
            <a:lvl4pPr>
              <a:spcBef>
                <a:spcPts val="0"/>
              </a:spcBef>
              <a:buSzPct val="100000"/>
              <a:defRPr sz="1200"/>
            </a:lvl4pPr>
            <a:lvl5pPr>
              <a:spcBef>
                <a:spcPts val="0"/>
              </a:spcBef>
              <a:buSzPct val="100000"/>
              <a:defRPr sz="1200"/>
            </a:lvl5pPr>
            <a:lvl6pPr>
              <a:spcBef>
                <a:spcPts val="0"/>
              </a:spcBef>
              <a:buSzPct val="100000"/>
              <a:defRPr sz="1200"/>
            </a:lvl6pPr>
            <a:lvl7pPr>
              <a:spcBef>
                <a:spcPts val="0"/>
              </a:spcBef>
              <a:buSzPct val="100000"/>
              <a:defRPr sz="1200"/>
            </a:lvl7pPr>
            <a:lvl8pPr>
              <a:spcBef>
                <a:spcPts val="0"/>
              </a:spcBef>
              <a:buSzPct val="100000"/>
              <a:defRPr sz="1200"/>
            </a:lvl8pPr>
            <a:lvl9pPr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899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buSzPct val="100000"/>
              <a:defRPr sz="1400"/>
            </a:lvl1pPr>
            <a:lvl2pPr>
              <a:spcBef>
                <a:spcPts val="0"/>
              </a:spcBef>
              <a:buSzPct val="100000"/>
              <a:defRPr sz="1200"/>
            </a:lvl2pPr>
            <a:lvl3pPr>
              <a:spcBef>
                <a:spcPts val="0"/>
              </a:spcBef>
              <a:buSzPct val="100000"/>
              <a:defRPr sz="1200"/>
            </a:lvl3pPr>
            <a:lvl4pPr>
              <a:spcBef>
                <a:spcPts val="0"/>
              </a:spcBef>
              <a:buSzPct val="100000"/>
              <a:defRPr sz="1200"/>
            </a:lvl4pPr>
            <a:lvl5pPr>
              <a:spcBef>
                <a:spcPts val="0"/>
              </a:spcBef>
              <a:buSzPct val="100000"/>
              <a:defRPr sz="1200"/>
            </a:lvl5pPr>
            <a:lvl6pPr>
              <a:spcBef>
                <a:spcPts val="0"/>
              </a:spcBef>
              <a:buSzPct val="100000"/>
              <a:defRPr sz="1200"/>
            </a:lvl6pPr>
            <a:lvl7pPr>
              <a:spcBef>
                <a:spcPts val="0"/>
              </a:spcBef>
              <a:buSzPct val="100000"/>
              <a:defRPr sz="1200"/>
            </a:lvl7pPr>
            <a:lvl8pPr>
              <a:spcBef>
                <a:spcPts val="0"/>
              </a:spcBef>
              <a:buSzPct val="100000"/>
              <a:defRPr sz="1200"/>
            </a:lvl8pPr>
            <a:lvl9pPr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7999" cy="7556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buSzPct val="100000"/>
              <a:defRPr sz="2400"/>
            </a:lvl1pPr>
            <a:lvl2pPr>
              <a:spcBef>
                <a:spcPts val="0"/>
              </a:spcBef>
              <a:buSzPct val="100000"/>
              <a:defRPr sz="2400"/>
            </a:lvl2pPr>
            <a:lvl3pPr>
              <a:spcBef>
                <a:spcPts val="0"/>
              </a:spcBef>
              <a:buSzPct val="100000"/>
              <a:defRPr sz="2400"/>
            </a:lvl3pPr>
            <a:lvl4pPr>
              <a:spcBef>
                <a:spcPts val="0"/>
              </a:spcBef>
              <a:buSzPct val="100000"/>
              <a:defRPr sz="2400"/>
            </a:lvl4pPr>
            <a:lvl5pPr>
              <a:spcBef>
                <a:spcPts val="0"/>
              </a:spcBef>
              <a:buSzPct val="100000"/>
              <a:defRPr sz="2400"/>
            </a:lvl5pPr>
            <a:lvl6pPr>
              <a:spcBef>
                <a:spcPts val="0"/>
              </a:spcBef>
              <a:buSzPct val="100000"/>
              <a:defRPr sz="2400"/>
            </a:lvl6pPr>
            <a:lvl7pPr>
              <a:spcBef>
                <a:spcPts val="0"/>
              </a:spcBef>
              <a:buSzPct val="100000"/>
              <a:defRPr sz="2400"/>
            </a:lvl7pPr>
            <a:lvl8pPr>
              <a:spcBef>
                <a:spcPts val="0"/>
              </a:spcBef>
              <a:buSzPct val="100000"/>
              <a:defRPr sz="2400"/>
            </a:lvl8pPr>
            <a:lvl9pPr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7999" cy="3179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buSzPct val="100000"/>
              <a:defRPr sz="1200"/>
            </a:lvl1pPr>
            <a:lvl2pPr>
              <a:spcBef>
                <a:spcPts val="0"/>
              </a:spcBef>
              <a:buSzPct val="100000"/>
              <a:defRPr sz="1200"/>
            </a:lvl2pPr>
            <a:lvl3pPr>
              <a:spcBef>
                <a:spcPts val="0"/>
              </a:spcBef>
              <a:buSzPct val="100000"/>
              <a:defRPr sz="1200"/>
            </a:lvl3pPr>
            <a:lvl4pPr>
              <a:spcBef>
                <a:spcPts val="0"/>
              </a:spcBef>
              <a:buSzPct val="100000"/>
              <a:defRPr sz="1200"/>
            </a:lvl4pPr>
            <a:lvl5pPr>
              <a:spcBef>
                <a:spcPts val="0"/>
              </a:spcBef>
              <a:buSzPct val="100000"/>
              <a:defRPr sz="1200"/>
            </a:lvl5pPr>
            <a:lvl6pPr>
              <a:spcBef>
                <a:spcPts val="0"/>
              </a:spcBef>
              <a:buSzPct val="100000"/>
              <a:defRPr sz="1200"/>
            </a:lvl6pPr>
            <a:lvl7pPr>
              <a:spcBef>
                <a:spcPts val="0"/>
              </a:spcBef>
              <a:buSzPct val="100000"/>
              <a:defRPr sz="1200"/>
            </a:lvl7pPr>
            <a:lvl8pPr>
              <a:spcBef>
                <a:spcPts val="0"/>
              </a:spcBef>
              <a:buSzPct val="100000"/>
              <a:defRPr sz="1200"/>
            </a:lvl8pPr>
            <a:lvl9pPr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>
              <a:spcBef>
                <a:spcPts val="0"/>
              </a:spcBef>
              <a:buSzPct val="100000"/>
              <a:defRPr sz="4800"/>
            </a:lvl1pPr>
            <a:lvl2pPr>
              <a:spcBef>
                <a:spcPts val="0"/>
              </a:spcBef>
              <a:buSzPct val="100000"/>
              <a:defRPr sz="4800"/>
            </a:lvl2pPr>
            <a:lvl3pPr>
              <a:spcBef>
                <a:spcPts val="0"/>
              </a:spcBef>
              <a:buSzPct val="100000"/>
              <a:defRPr sz="4800"/>
            </a:lvl3pPr>
            <a:lvl4pPr>
              <a:spcBef>
                <a:spcPts val="0"/>
              </a:spcBef>
              <a:buSzPct val="100000"/>
              <a:defRPr sz="4800"/>
            </a:lvl4pPr>
            <a:lvl5pPr>
              <a:spcBef>
                <a:spcPts val="0"/>
              </a:spcBef>
              <a:buSzPct val="100000"/>
              <a:defRPr sz="4800"/>
            </a:lvl5pPr>
            <a:lvl6pPr>
              <a:spcBef>
                <a:spcPts val="0"/>
              </a:spcBef>
              <a:buSzPct val="100000"/>
              <a:defRPr sz="4800"/>
            </a:lvl6pPr>
            <a:lvl7pPr>
              <a:spcBef>
                <a:spcPts val="0"/>
              </a:spcBef>
              <a:buSzPct val="100000"/>
              <a:defRPr sz="4800"/>
            </a:lvl7pPr>
            <a:lvl8pPr>
              <a:spcBef>
                <a:spcPts val="0"/>
              </a:spcBef>
              <a:buSzPct val="100000"/>
              <a:defRPr sz="4800"/>
            </a:lvl8pPr>
            <a:lvl9pPr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/>
          <p:nvPr/>
        </p:nvSpPr>
        <p:spPr>
          <a:xfrm>
            <a:off x="4572000" y="-125"/>
            <a:ext cx="4572000" cy="514349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199" cy="1482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algn="ctr">
              <a:spcBef>
                <a:spcPts val="0"/>
              </a:spcBef>
              <a:buSzPct val="100000"/>
              <a:defRPr sz="4200"/>
            </a:lvl1pPr>
            <a:lvl2pPr algn="ctr">
              <a:spcBef>
                <a:spcPts val="0"/>
              </a:spcBef>
              <a:buSzPct val="100000"/>
              <a:defRPr sz="4200"/>
            </a:lvl2pPr>
            <a:lvl3pPr algn="ctr">
              <a:spcBef>
                <a:spcPts val="0"/>
              </a:spcBef>
              <a:buSzPct val="100000"/>
              <a:defRPr sz="4200"/>
            </a:lvl3pPr>
            <a:lvl4pPr algn="ctr">
              <a:spcBef>
                <a:spcPts val="0"/>
              </a:spcBef>
              <a:buSzPct val="100000"/>
              <a:defRPr sz="4200"/>
            </a:lvl4pPr>
            <a:lvl5pPr algn="ctr">
              <a:spcBef>
                <a:spcPts val="0"/>
              </a:spcBef>
              <a:buSzPct val="100000"/>
              <a:defRPr sz="4200"/>
            </a:lvl5pPr>
            <a:lvl6pPr algn="ctr">
              <a:spcBef>
                <a:spcPts val="0"/>
              </a:spcBef>
              <a:buSzPct val="100000"/>
              <a:defRPr sz="4200"/>
            </a:lvl6pPr>
            <a:lvl7pPr algn="ctr">
              <a:spcBef>
                <a:spcPts val="0"/>
              </a:spcBef>
              <a:buSzPct val="100000"/>
              <a:defRPr sz="4200"/>
            </a:lvl7pPr>
            <a:lvl8pPr algn="ctr">
              <a:spcBef>
                <a:spcPts val="0"/>
              </a:spcBef>
              <a:buSzPct val="100000"/>
              <a:defRPr sz="4200"/>
            </a:lvl8pPr>
            <a:lvl9pPr algn="ctr">
              <a:spcBef>
                <a:spcPts val="0"/>
              </a:spcBef>
              <a:buSzPct val="100000"/>
              <a:defRPr sz="4200"/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199" cy="1235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0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1pPr>
            <a:lvl2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2pPr>
            <a:lvl3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3pPr>
            <a:lvl4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4pPr>
            <a:lvl5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5pPr>
            <a:lvl6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6pPr>
            <a:lvl7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7pPr>
            <a:lvl8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8pPr>
            <a:lvl9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  <a:endParaRPr lang="en" sz="1000">
              <a:solidFill>
                <a:schemeClr val="dk2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1pPr>
            <a:lvl2pPr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2pPr>
            <a:lvl3pPr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600"/>
              </a:spcBef>
              <a:buClr>
                <a:schemeClr val="dk1"/>
              </a:buClr>
              <a:buSzPct val="100000"/>
              <a:defRPr sz="3000">
                <a:solidFill>
                  <a:schemeClr val="dk1"/>
                </a:solidFill>
              </a:defRPr>
            </a:lvl1pPr>
            <a:lvl2pPr rtl="0">
              <a:spcBef>
                <a:spcPts val="480"/>
              </a:spcBef>
              <a:buClr>
                <a:schemeClr val="dk1"/>
              </a:buClr>
              <a:buSzPct val="100000"/>
              <a:defRPr sz="2400">
                <a:solidFill>
                  <a:schemeClr val="dk1"/>
                </a:solidFill>
              </a:defRPr>
            </a:lvl2pPr>
            <a:lvl3pPr rtl="0">
              <a:spcBef>
                <a:spcPts val="480"/>
              </a:spcBef>
              <a:buClr>
                <a:schemeClr val="dk1"/>
              </a:buClr>
              <a:buSzPct val="100000"/>
              <a:defRPr sz="2400">
                <a:solidFill>
                  <a:schemeClr val="dk1"/>
                </a:solidFill>
              </a:defRPr>
            </a:lvl3pPr>
            <a:lvl4pPr rtl="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4pPr>
            <a:lvl5pPr rtl="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5pPr>
            <a:lvl6pPr rtl="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6pPr>
            <a:lvl7pPr rtl="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7pPr>
            <a:lvl8pPr rtl="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8pPr>
            <a:lvl9pPr rtl="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6" name="Shape 66"/>
          <p:cNvSpPr txBox="1">
            <a:spLocks noGrp="1"/>
          </p:cNvSpPr>
          <p:nvPr>
            <p:ph type="sldNum" idx="12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fld id="{00000000-1234-1234-1234-123412341234}" type="slidenum">
              <a:rPr lang="en" sz="1300">
                <a:solidFill>
                  <a:schemeClr val="dk1"/>
                </a:solidFill>
              </a:rPr>
              <a:t>‹#›</a:t>
            </a:fld>
            <a:endParaRPr lang="en" sz="1300">
              <a:solidFill>
                <a:schemeClr val="dk1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</p:sldLayoutIdLst>
  <p:hf sldNum="0" hdr="0" ftr="0" dt="0"/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github.com/yermilov/spock-talk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://megamozg.ru/post/7256/" TargetMode="External"/><Relationship Id="rId3" Type="http://schemas.openxmlformats.org/officeDocument/2006/relationships/image" Target="../media/image2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twitter.com/yermilov17" TargetMode="External"/><Relationship Id="rId5" Type="http://schemas.openxmlformats.org/officeDocument/2006/relationships/hyperlink" Target="https://www.facebook.com/yaroslav.yermilov" TargetMode="External"/><Relationship Id="rId4" Type="http://schemas.openxmlformats.org/officeDocument/2006/relationships/hyperlink" Target="https://ua.linkedin.com/pub/yaroslav-yermilov/58/682/506" TargetMode="External"/><Relationship Id="rId9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github.com/spockframework" TargetMode="External"/><Relationship Id="rId5" Type="http://schemas.openxmlformats.org/officeDocument/2006/relationships/hyperlink" Target="http://meetspock.appspot.com/" TargetMode="External"/><Relationship Id="rId4" Type="http://schemas.openxmlformats.org/officeDocument/2006/relationships/hyperlink" Target="http://spockframework.github.io/spock/docs/1.0/index.html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Shape 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7733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Shape 51"/>
          <p:cNvSpPr txBox="1">
            <a:spLocks noGrp="1"/>
          </p:cNvSpPr>
          <p:nvPr>
            <p:ph type="ctrTitle"/>
          </p:nvPr>
        </p:nvSpPr>
        <p:spPr>
          <a:xfrm>
            <a:off x="1525000" y="2256175"/>
            <a:ext cx="7391100" cy="2052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algn="r" rtl="0">
              <a:spcBef>
                <a:spcPts val="0"/>
              </a:spcBef>
              <a:buNone/>
            </a:pPr>
            <a:r>
              <a:rPr lang="en" sz="4800">
                <a:solidFill>
                  <a:srgbClr val="FFFFFF"/>
                </a:solidFill>
              </a:rPr>
              <a:t>Spock: live long </a:t>
            </a:r>
          </a:p>
          <a:p>
            <a:pPr algn="r">
              <a:spcBef>
                <a:spcPts val="0"/>
              </a:spcBef>
              <a:buNone/>
            </a:pPr>
            <a:r>
              <a:rPr lang="en" sz="4800">
                <a:solidFill>
                  <a:srgbClr val="FFFFFF"/>
                </a:solidFill>
              </a:rPr>
              <a:t>(code short) and prosper</a:t>
            </a:r>
          </a:p>
        </p:txBody>
      </p:sp>
      <p:sp>
        <p:nvSpPr>
          <p:cNvPr id="52" name="Shape 52"/>
          <p:cNvSpPr txBox="1">
            <a:spLocks noGrp="1"/>
          </p:cNvSpPr>
          <p:nvPr>
            <p:ph type="subTitle" idx="1"/>
          </p:nvPr>
        </p:nvSpPr>
        <p:spPr>
          <a:xfrm>
            <a:off x="311700" y="4145075"/>
            <a:ext cx="8520599" cy="792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algn="r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Yaroslav Yermilov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" name="Shape 150"/>
          <p:cNvGrpSpPr/>
          <p:nvPr/>
        </p:nvGrpSpPr>
        <p:grpSpPr>
          <a:xfrm>
            <a:off x="0" y="0"/>
            <a:ext cx="9143997" cy="5143498"/>
            <a:chOff x="0" y="0"/>
            <a:chExt cx="9143997" cy="5143498"/>
          </a:xfrm>
        </p:grpSpPr>
        <p:pic>
          <p:nvPicPr>
            <p:cNvPr id="151" name="Shape 15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914400" y="0"/>
              <a:ext cx="8229597" cy="51434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" name="Shape 152"/>
            <p:cNvPicPr preferRelativeResize="0"/>
            <p:nvPr/>
          </p:nvPicPr>
          <p:blipFill rotWithShape="1">
            <a:blip r:embed="rId3">
              <a:alphaModFix/>
            </a:blip>
            <a:srcRect r="73586"/>
            <a:stretch/>
          </p:blipFill>
          <p:spPr>
            <a:xfrm>
              <a:off x="0" y="0"/>
              <a:ext cx="2173777" cy="514349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3" name="Shape 15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Not JUnit?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" name="Shape 158"/>
          <p:cNvGrpSpPr/>
          <p:nvPr/>
        </p:nvGrpSpPr>
        <p:grpSpPr>
          <a:xfrm>
            <a:off x="0" y="-46824"/>
            <a:ext cx="9144000" cy="5230424"/>
            <a:chOff x="0" y="-46825"/>
            <a:chExt cx="9144000" cy="5143500"/>
          </a:xfrm>
        </p:grpSpPr>
        <p:pic>
          <p:nvPicPr>
            <p:cNvPr id="159" name="Shape 15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914400" y="-46825"/>
              <a:ext cx="8229600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0" name="Shape 160"/>
            <p:cNvPicPr preferRelativeResize="0"/>
            <p:nvPr/>
          </p:nvPicPr>
          <p:blipFill rotWithShape="1">
            <a:blip r:embed="rId3">
              <a:alphaModFix/>
            </a:blip>
            <a:srcRect r="68952"/>
            <a:stretch/>
          </p:blipFill>
          <p:spPr>
            <a:xfrm>
              <a:off x="0" y="-46825"/>
              <a:ext cx="2555024" cy="51435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1" name="Shape 16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Nothing?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Shape 1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Shape 167"/>
          <p:cNvSpPr txBox="1">
            <a:spLocks noGrp="1"/>
          </p:cNvSpPr>
          <p:nvPr>
            <p:ph type="title"/>
          </p:nvPr>
        </p:nvSpPr>
        <p:spPr>
          <a:xfrm>
            <a:off x="311700" y="210925"/>
            <a:ext cx="8520599" cy="572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Well, JUnit is great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Shape 1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Shape 17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algn="r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But a little bit...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Shape 178"/>
          <p:cNvPicPr preferRelativeResize="0"/>
          <p:nvPr/>
        </p:nvPicPr>
        <p:blipFill rotWithShape="1">
          <a:blip r:embed="rId3">
            <a:alphaModFix/>
          </a:blip>
          <a:srcRect t="1960" b="9"/>
          <a:stretch/>
        </p:blipFill>
        <p:spPr>
          <a:xfrm>
            <a:off x="0" y="787675"/>
            <a:ext cx="9143999" cy="3568124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Shape 17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...stable?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Shape 184"/>
          <p:cNvPicPr preferRelativeResize="0"/>
          <p:nvPr/>
        </p:nvPicPr>
        <p:blipFill rotWithShape="1">
          <a:blip r:embed="rId3">
            <a:alphaModFix/>
          </a:blip>
          <a:srcRect l="-5951" r="20925"/>
          <a:stretch/>
        </p:blipFill>
        <p:spPr>
          <a:xfrm>
            <a:off x="-688175" y="0"/>
            <a:ext cx="9832176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Shape 18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algn="r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So why don’t try Spock?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Why Groovy?</a:t>
            </a:r>
          </a:p>
        </p:txBody>
      </p:sp>
      <p:sp>
        <p:nvSpPr>
          <p:cNvPr id="191" name="Shape 191"/>
          <p:cNvSpPr txBox="1">
            <a:spLocks noGrp="1"/>
          </p:cNvSpPr>
          <p:nvPr>
            <p:ph type="body" idx="1"/>
          </p:nvPr>
        </p:nvSpPr>
        <p:spPr>
          <a:xfrm>
            <a:off x="311700" y="1429150"/>
            <a:ext cx="3739199" cy="443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Groovy is the Java re-imagined</a:t>
            </a:r>
          </a:p>
        </p:txBody>
      </p:sp>
      <p:sp>
        <p:nvSpPr>
          <p:cNvPr id="192" name="Shape 192"/>
          <p:cNvSpPr txBox="1">
            <a:spLocks noGrp="1"/>
          </p:cNvSpPr>
          <p:nvPr>
            <p:ph type="body" idx="2"/>
          </p:nvPr>
        </p:nvSpPr>
        <p:spPr>
          <a:xfrm>
            <a:off x="311700" y="2009937"/>
            <a:ext cx="5857199" cy="443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Have your ever think how Java 2.0 should look like?</a:t>
            </a:r>
          </a:p>
        </p:txBody>
      </p:sp>
      <p:sp>
        <p:nvSpPr>
          <p:cNvPr id="193" name="Shape 193"/>
          <p:cNvSpPr txBox="1">
            <a:spLocks noGrp="1"/>
          </p:cNvSpPr>
          <p:nvPr>
            <p:ph type="body" idx="3"/>
          </p:nvPr>
        </p:nvSpPr>
        <p:spPr>
          <a:xfrm>
            <a:off x="311700" y="4221200"/>
            <a:ext cx="5857199" cy="443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Groovy has beautiful and highly expressive DSLs</a:t>
            </a:r>
          </a:p>
        </p:txBody>
      </p:sp>
      <p:sp>
        <p:nvSpPr>
          <p:cNvPr id="194" name="Shape 194"/>
          <p:cNvSpPr txBox="1">
            <a:spLocks noGrp="1"/>
          </p:cNvSpPr>
          <p:nvPr>
            <p:ph type="body" idx="4"/>
          </p:nvPr>
        </p:nvSpPr>
        <p:spPr>
          <a:xfrm>
            <a:off x="311700" y="2726200"/>
            <a:ext cx="8371800" cy="443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Groovy has lots of features you even don’t think about, but after first taste you won’t be able to imagine development without them</a:t>
            </a:r>
          </a:p>
        </p:txBody>
      </p:sp>
      <p:sp>
        <p:nvSpPr>
          <p:cNvPr id="195" name="Shape 195"/>
          <p:cNvSpPr txBox="1">
            <a:spLocks noGrp="1"/>
          </p:cNvSpPr>
          <p:nvPr>
            <p:ph type="body" idx="5"/>
          </p:nvPr>
        </p:nvSpPr>
        <p:spPr>
          <a:xfrm>
            <a:off x="311700" y="3514025"/>
            <a:ext cx="5857199" cy="443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Groovy is fully compatible with Java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Shape 200"/>
          <p:cNvPicPr preferRelativeResize="0"/>
          <p:nvPr/>
        </p:nvPicPr>
        <p:blipFill rotWithShape="1">
          <a:blip r:embed="rId3">
            <a:alphaModFix/>
          </a:blip>
          <a:srcRect t="4304" b="16134"/>
          <a:stretch/>
        </p:blipFill>
        <p:spPr>
          <a:xfrm>
            <a:off x="0" y="0"/>
            <a:ext cx="9143997" cy="5242892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Shape 20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Why </a:t>
            </a:r>
            <a:r>
              <a:rPr lang="en" strike="sngStrike">
                <a:solidFill>
                  <a:srgbClr val="FFFFFF"/>
                </a:solidFill>
              </a:rPr>
              <a:t>Groovy</a:t>
            </a:r>
            <a:r>
              <a:rPr lang="en">
                <a:solidFill>
                  <a:srgbClr val="FFFFFF"/>
                </a:solidFill>
              </a:rPr>
              <a:t>?</a:t>
            </a:r>
          </a:p>
        </p:txBody>
      </p:sp>
      <p:sp>
        <p:nvSpPr>
          <p:cNvPr id="202" name="Shape 202"/>
          <p:cNvSpPr txBox="1">
            <a:spLocks noGrp="1"/>
          </p:cNvSpPr>
          <p:nvPr>
            <p:ph type="body" idx="1"/>
          </p:nvPr>
        </p:nvSpPr>
        <p:spPr>
          <a:xfrm>
            <a:off x="311700" y="1429150"/>
            <a:ext cx="3739199" cy="443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trike="sngStrike">
                <a:solidFill>
                  <a:srgbClr val="FFFFFF"/>
                </a:solidFill>
              </a:rPr>
              <a:t>Groovy</a:t>
            </a:r>
            <a:r>
              <a:rPr lang="en">
                <a:solidFill>
                  <a:srgbClr val="FFFFFF"/>
                </a:solidFill>
              </a:rPr>
              <a:t> is the </a:t>
            </a:r>
            <a:r>
              <a:rPr lang="en" strike="sngStrike">
                <a:solidFill>
                  <a:srgbClr val="FFFFFF"/>
                </a:solidFill>
              </a:rPr>
              <a:t>Java</a:t>
            </a:r>
            <a:r>
              <a:rPr lang="en">
                <a:solidFill>
                  <a:srgbClr val="FFFFFF"/>
                </a:solidFill>
              </a:rPr>
              <a:t> re-imagined</a:t>
            </a:r>
          </a:p>
        </p:txBody>
      </p:sp>
      <p:sp>
        <p:nvSpPr>
          <p:cNvPr id="203" name="Shape 203"/>
          <p:cNvSpPr txBox="1">
            <a:spLocks noGrp="1"/>
          </p:cNvSpPr>
          <p:nvPr>
            <p:ph type="title" idx="2"/>
          </p:nvPr>
        </p:nvSpPr>
        <p:spPr>
          <a:xfrm>
            <a:off x="1240625" y="221425"/>
            <a:ext cx="1568699" cy="5726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>
                <a:solidFill>
                  <a:srgbClr val="FF0000"/>
                </a:solidFill>
              </a:rPr>
              <a:t>Spock</a:t>
            </a:r>
          </a:p>
        </p:txBody>
      </p:sp>
      <p:sp>
        <p:nvSpPr>
          <p:cNvPr id="204" name="Shape 204"/>
          <p:cNvSpPr txBox="1">
            <a:spLocks noGrp="1"/>
          </p:cNvSpPr>
          <p:nvPr>
            <p:ph type="body" idx="3"/>
          </p:nvPr>
        </p:nvSpPr>
        <p:spPr>
          <a:xfrm>
            <a:off x="311700" y="2009937"/>
            <a:ext cx="5857199" cy="443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Have your ever think how </a:t>
            </a:r>
            <a:r>
              <a:rPr lang="en" strike="sngStrike">
                <a:solidFill>
                  <a:srgbClr val="FFFFFF"/>
                </a:solidFill>
              </a:rPr>
              <a:t>Java 2.0</a:t>
            </a:r>
            <a:r>
              <a:rPr lang="en">
                <a:solidFill>
                  <a:srgbClr val="FFFFFF"/>
                </a:solidFill>
              </a:rPr>
              <a:t> should look like?</a:t>
            </a:r>
          </a:p>
        </p:txBody>
      </p:sp>
      <p:sp>
        <p:nvSpPr>
          <p:cNvPr id="205" name="Shape 205"/>
          <p:cNvSpPr txBox="1">
            <a:spLocks noGrp="1"/>
          </p:cNvSpPr>
          <p:nvPr>
            <p:ph type="body" idx="4"/>
          </p:nvPr>
        </p:nvSpPr>
        <p:spPr>
          <a:xfrm>
            <a:off x="311700" y="4221200"/>
            <a:ext cx="5857199" cy="443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trike="sngStrike">
                <a:solidFill>
                  <a:srgbClr val="FFFFFF"/>
                </a:solidFill>
              </a:rPr>
              <a:t>Groovy</a:t>
            </a:r>
            <a:r>
              <a:rPr lang="en">
                <a:solidFill>
                  <a:srgbClr val="FFFFFF"/>
                </a:solidFill>
              </a:rPr>
              <a:t> has beautiful and highly expressive DSLs</a:t>
            </a:r>
          </a:p>
        </p:txBody>
      </p:sp>
      <p:sp>
        <p:nvSpPr>
          <p:cNvPr id="206" name="Shape 206"/>
          <p:cNvSpPr txBox="1">
            <a:spLocks noGrp="1"/>
          </p:cNvSpPr>
          <p:nvPr>
            <p:ph type="body" idx="5"/>
          </p:nvPr>
        </p:nvSpPr>
        <p:spPr>
          <a:xfrm>
            <a:off x="257850" y="1216832"/>
            <a:ext cx="1280999" cy="443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dirty="0">
                <a:solidFill>
                  <a:srgbClr val="FF0000"/>
                </a:solidFill>
              </a:rPr>
              <a:t>Spock</a:t>
            </a:r>
          </a:p>
        </p:txBody>
      </p:sp>
      <p:sp>
        <p:nvSpPr>
          <p:cNvPr id="207" name="Shape 207"/>
          <p:cNvSpPr txBox="1">
            <a:spLocks noGrp="1"/>
          </p:cNvSpPr>
          <p:nvPr>
            <p:ph type="body" idx="6"/>
          </p:nvPr>
        </p:nvSpPr>
        <p:spPr>
          <a:xfrm>
            <a:off x="1512977" y="1265870"/>
            <a:ext cx="1280999" cy="443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dirty="0">
                <a:solidFill>
                  <a:srgbClr val="FF0000"/>
                </a:solidFill>
              </a:rPr>
              <a:t>JUnit</a:t>
            </a:r>
          </a:p>
        </p:txBody>
      </p:sp>
      <p:sp>
        <p:nvSpPr>
          <p:cNvPr id="208" name="Shape 208"/>
          <p:cNvSpPr txBox="1">
            <a:spLocks noGrp="1"/>
          </p:cNvSpPr>
          <p:nvPr>
            <p:ph type="body" idx="7"/>
          </p:nvPr>
        </p:nvSpPr>
        <p:spPr>
          <a:xfrm>
            <a:off x="2341499" y="1833673"/>
            <a:ext cx="1280999" cy="443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dirty="0">
                <a:solidFill>
                  <a:srgbClr val="FF0000"/>
                </a:solidFill>
              </a:rPr>
              <a:t>JUnit 5.0</a:t>
            </a:r>
          </a:p>
        </p:txBody>
      </p:sp>
      <p:sp>
        <p:nvSpPr>
          <p:cNvPr id="209" name="Shape 209"/>
          <p:cNvSpPr txBox="1">
            <a:spLocks noGrp="1"/>
          </p:cNvSpPr>
          <p:nvPr>
            <p:ph type="body" idx="8"/>
          </p:nvPr>
        </p:nvSpPr>
        <p:spPr>
          <a:xfrm>
            <a:off x="231976" y="4071808"/>
            <a:ext cx="1280999" cy="443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dirty="0">
                <a:solidFill>
                  <a:srgbClr val="FF0000"/>
                </a:solidFill>
              </a:rPr>
              <a:t>Spock</a:t>
            </a:r>
          </a:p>
        </p:txBody>
      </p:sp>
      <p:sp>
        <p:nvSpPr>
          <p:cNvPr id="210" name="Shape 210"/>
          <p:cNvSpPr txBox="1">
            <a:spLocks noGrp="1"/>
          </p:cNvSpPr>
          <p:nvPr>
            <p:ph type="body" idx="9"/>
          </p:nvPr>
        </p:nvSpPr>
        <p:spPr>
          <a:xfrm>
            <a:off x="311700" y="2726200"/>
            <a:ext cx="8371800" cy="443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trike="sngStrike">
                <a:solidFill>
                  <a:srgbClr val="FFFFFF"/>
                </a:solidFill>
              </a:rPr>
              <a:t>Groovy</a:t>
            </a:r>
            <a:r>
              <a:rPr lang="en">
                <a:solidFill>
                  <a:srgbClr val="FFFFFF"/>
                </a:solidFill>
              </a:rPr>
              <a:t> has lots of features you even don’t think about, but after first taste you won’t be able to imagine </a:t>
            </a:r>
            <a:r>
              <a:rPr lang="en" strike="sngStrike">
                <a:solidFill>
                  <a:srgbClr val="FFFFFF"/>
                </a:solidFill>
              </a:rPr>
              <a:t>development</a:t>
            </a:r>
            <a:r>
              <a:rPr lang="en">
                <a:solidFill>
                  <a:srgbClr val="FFFFFF"/>
                </a:solidFill>
              </a:rPr>
              <a:t> without them</a:t>
            </a:r>
          </a:p>
        </p:txBody>
      </p:sp>
      <p:sp>
        <p:nvSpPr>
          <p:cNvPr id="211" name="Shape 211"/>
          <p:cNvSpPr txBox="1">
            <a:spLocks noGrp="1"/>
          </p:cNvSpPr>
          <p:nvPr>
            <p:ph type="body" idx="13"/>
          </p:nvPr>
        </p:nvSpPr>
        <p:spPr>
          <a:xfrm>
            <a:off x="231978" y="2463008"/>
            <a:ext cx="1280999" cy="443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dirty="0">
                <a:solidFill>
                  <a:srgbClr val="FF0000"/>
                </a:solidFill>
              </a:rPr>
              <a:t>Spock</a:t>
            </a:r>
          </a:p>
        </p:txBody>
      </p:sp>
      <p:sp>
        <p:nvSpPr>
          <p:cNvPr id="212" name="Shape 212"/>
          <p:cNvSpPr txBox="1">
            <a:spLocks noGrp="1"/>
          </p:cNvSpPr>
          <p:nvPr>
            <p:ph type="body" idx="14"/>
          </p:nvPr>
        </p:nvSpPr>
        <p:spPr>
          <a:xfrm>
            <a:off x="367925" y="3028700"/>
            <a:ext cx="1568699" cy="443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dirty="0">
                <a:solidFill>
                  <a:srgbClr val="FF0000"/>
                </a:solidFill>
              </a:rPr>
              <a:t>unit-testing</a:t>
            </a:r>
          </a:p>
        </p:txBody>
      </p:sp>
      <p:sp>
        <p:nvSpPr>
          <p:cNvPr id="213" name="Shape 213"/>
          <p:cNvSpPr txBox="1">
            <a:spLocks noGrp="1"/>
          </p:cNvSpPr>
          <p:nvPr>
            <p:ph type="body" idx="15"/>
          </p:nvPr>
        </p:nvSpPr>
        <p:spPr>
          <a:xfrm>
            <a:off x="311700" y="3514025"/>
            <a:ext cx="5857199" cy="443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trike="sngStrike">
                <a:solidFill>
                  <a:srgbClr val="FFFFFF"/>
                </a:solidFill>
              </a:rPr>
              <a:t>Groovy</a:t>
            </a:r>
            <a:r>
              <a:rPr lang="en">
                <a:solidFill>
                  <a:srgbClr val="FFFFFF"/>
                </a:solidFill>
              </a:rPr>
              <a:t> is fully compatible with Java</a:t>
            </a:r>
          </a:p>
        </p:txBody>
      </p:sp>
      <p:sp>
        <p:nvSpPr>
          <p:cNvPr id="214" name="Shape 214"/>
          <p:cNvSpPr txBox="1">
            <a:spLocks noGrp="1"/>
          </p:cNvSpPr>
          <p:nvPr>
            <p:ph type="body" idx="16"/>
          </p:nvPr>
        </p:nvSpPr>
        <p:spPr>
          <a:xfrm>
            <a:off x="231977" y="3376117"/>
            <a:ext cx="1280999" cy="443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dirty="0">
                <a:solidFill>
                  <a:srgbClr val="FF0000"/>
                </a:solidFill>
              </a:rPr>
              <a:t>Spock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 txBox="1">
            <a:spLocks noGrp="1"/>
          </p:cNvSpPr>
          <p:nvPr>
            <p:ph type="title"/>
          </p:nvPr>
        </p:nvSpPr>
        <p:spPr>
          <a:xfrm>
            <a:off x="311700" y="4224050"/>
            <a:ext cx="8520599" cy="572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Spock is Enterprise ready</a:t>
            </a:r>
          </a:p>
        </p:txBody>
      </p:sp>
      <p:pic>
        <p:nvPicPr>
          <p:cNvPr id="220" name="Shape 2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2840" y="0"/>
            <a:ext cx="4051170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Shape 225"/>
          <p:cNvPicPr preferRelativeResize="0"/>
          <p:nvPr/>
        </p:nvPicPr>
        <p:blipFill rotWithShape="1">
          <a:blip r:embed="rId3">
            <a:alphaModFix/>
          </a:blip>
          <a:srcRect t="9476" b="9871"/>
          <a:stretch/>
        </p:blipFill>
        <p:spPr>
          <a:xfrm>
            <a:off x="0" y="0"/>
            <a:ext cx="9143999" cy="5267290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Shape 226"/>
          <p:cNvSpPr txBox="1">
            <a:spLocks noGrp="1"/>
          </p:cNvSpPr>
          <p:nvPr>
            <p:ph type="title"/>
          </p:nvPr>
        </p:nvSpPr>
        <p:spPr>
          <a:xfrm>
            <a:off x="4867238" y="304647"/>
            <a:ext cx="3774899" cy="807106"/>
          </a:xfrm>
          <a:prstGeom prst="rect">
            <a:avLst/>
          </a:prstGeom>
          <a:solidFill>
            <a:schemeClr val="bg1"/>
          </a:solidFill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en" dirty="0"/>
              <a:t>Let’s go</a:t>
            </a:r>
            <a:r>
              <a:rPr lang="en" dirty="0" smtClean="0"/>
              <a:t>!</a:t>
            </a:r>
            <a:r>
              <a:rPr lang="en" dirty="0" smtClean="0">
                <a:solidFill>
                  <a:schemeClr val="bg1"/>
                </a:solidFill>
              </a:rPr>
              <a:t/>
            </a:r>
            <a:br>
              <a:rPr lang="en" dirty="0" smtClean="0">
                <a:solidFill>
                  <a:schemeClr val="bg1"/>
                </a:solidFill>
              </a:rPr>
            </a:br>
            <a:r>
              <a:rPr lang="en-US" sz="1600" dirty="0">
                <a:solidFill>
                  <a:schemeClr val="bg1"/>
                </a:solidFill>
                <a:hlinkClick r:id="rId4"/>
              </a:rPr>
              <a:t>https://</a:t>
            </a:r>
            <a:r>
              <a:rPr lang="en-US" sz="1600" dirty="0" smtClean="0">
                <a:solidFill>
                  <a:schemeClr val="bg1"/>
                </a:solidFill>
                <a:hlinkClick r:id="rId4"/>
              </a:rPr>
              <a:t>github.com/yermilov/spock-talk</a:t>
            </a:r>
            <a:endParaRPr lang="en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About me</a:t>
            </a:r>
          </a:p>
        </p:txBody>
      </p:sp>
      <p:sp>
        <p:nvSpPr>
          <p:cNvPr id="90" name="Shape 90"/>
          <p:cNvSpPr txBox="1">
            <a:spLocks noGrp="1"/>
          </p:cNvSpPr>
          <p:nvPr>
            <p:ph type="body" idx="1"/>
          </p:nvPr>
        </p:nvSpPr>
        <p:spPr>
          <a:xfrm>
            <a:off x="457200" y="1063375"/>
            <a:ext cx="3268200" cy="756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Yaroslav Yermilov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400"/>
              <a:t>Senior Software Engineer, postgraduate</a:t>
            </a:r>
          </a:p>
        </p:txBody>
      </p:sp>
      <p:pic>
        <p:nvPicPr>
          <p:cNvPr id="91" name="Shape 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54725" y="1266375"/>
            <a:ext cx="1219200" cy="428625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Shape 92"/>
          <p:cNvSpPr txBox="1">
            <a:spLocks noGrp="1"/>
          </p:cNvSpPr>
          <p:nvPr>
            <p:ph type="body" idx="2"/>
          </p:nvPr>
        </p:nvSpPr>
        <p:spPr>
          <a:xfrm>
            <a:off x="5663875" y="1063375"/>
            <a:ext cx="3022799" cy="756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800" u="sng">
                <a:solidFill>
                  <a:schemeClr val="hlink"/>
                </a:solidFill>
                <a:hlinkClick r:id="rId4"/>
              </a:rPr>
              <a:t>https://ua.linkedin.com/pub/yaroslav-yermilov/58/682/506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800" u="sng">
                <a:solidFill>
                  <a:schemeClr val="hlink"/>
                </a:solidFill>
                <a:hlinkClick r:id="rId5"/>
              </a:rPr>
              <a:t>https://www.facebook.com/yaroslav.yermilov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800" u="sng">
                <a:solidFill>
                  <a:schemeClr val="hlink"/>
                </a:solidFill>
                <a:hlinkClick r:id="rId6"/>
              </a:rPr>
              <a:t>https://twitter.com/yermilov17</a:t>
            </a:r>
          </a:p>
        </p:txBody>
      </p:sp>
      <p:grpSp>
        <p:nvGrpSpPr>
          <p:cNvPr id="93" name="Shape 93"/>
          <p:cNvGrpSpPr/>
          <p:nvPr/>
        </p:nvGrpSpPr>
        <p:grpSpPr>
          <a:xfrm>
            <a:off x="474075" y="2799162"/>
            <a:ext cx="8195849" cy="1899887"/>
            <a:chOff x="474075" y="2799162"/>
            <a:chExt cx="8195849" cy="1899887"/>
          </a:xfrm>
        </p:grpSpPr>
        <p:pic>
          <p:nvPicPr>
            <p:cNvPr id="94" name="Shape 94"/>
            <p:cNvPicPr preferRelativeResize="0"/>
            <p:nvPr/>
          </p:nvPicPr>
          <p:blipFill rotWithShape="1">
            <a:blip r:embed="rId7">
              <a:alphaModFix/>
            </a:blip>
            <a:srcRect t="43314" b="31206"/>
            <a:stretch/>
          </p:blipFill>
          <p:spPr>
            <a:xfrm>
              <a:off x="474075" y="2799162"/>
              <a:ext cx="8195849" cy="165538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5" name="Shape 95"/>
            <p:cNvSpPr txBox="1"/>
            <p:nvPr/>
          </p:nvSpPr>
          <p:spPr>
            <a:xfrm>
              <a:off x="3072000" y="4454550"/>
              <a:ext cx="3000000" cy="2445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u="sng">
                  <a:solidFill>
                    <a:schemeClr val="hlink"/>
                  </a:solidFill>
                  <a:hlinkClick r:id="rId8"/>
                </a:rPr>
                <a:t>http://megamozg.ru/post/7256/</a:t>
              </a:r>
            </a:p>
          </p:txBody>
        </p:sp>
      </p:grpSp>
      <p:sp>
        <p:nvSpPr>
          <p:cNvPr id="96" name="Shape 96"/>
          <p:cNvSpPr txBox="1">
            <a:spLocks noGrp="1"/>
          </p:cNvSpPr>
          <p:nvPr>
            <p:ph type="body" idx="3"/>
          </p:nvPr>
        </p:nvSpPr>
        <p:spPr>
          <a:xfrm>
            <a:off x="457200" y="1898000"/>
            <a:ext cx="8144399" cy="756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/>
              <a:t>fond of Java, complete code, big data, data science, Groovy</a:t>
            </a:r>
          </a:p>
        </p:txBody>
      </p:sp>
      <p:pic>
        <p:nvPicPr>
          <p:cNvPr id="97" name="Shape 9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902324" y="1089650"/>
            <a:ext cx="789949" cy="7034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Shape 231"/>
          <p:cNvPicPr preferRelativeResize="0"/>
          <p:nvPr/>
        </p:nvPicPr>
        <p:blipFill rotWithShape="1">
          <a:blip r:embed="rId3">
            <a:alphaModFix/>
          </a:blip>
          <a:srcRect t="2209" b="3379"/>
          <a:stretch/>
        </p:blipFill>
        <p:spPr>
          <a:xfrm>
            <a:off x="0" y="0"/>
            <a:ext cx="9143999" cy="5898058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Shape 2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algn="r">
              <a:spcBef>
                <a:spcPts val="0"/>
              </a:spcBef>
              <a:buNone/>
            </a:pPr>
            <a:r>
              <a:rPr lang="en" dirty="0">
                <a:solidFill>
                  <a:srgbClr val="FFFFFF"/>
                </a:solidFill>
              </a:rPr>
              <a:t>What’s next?</a:t>
            </a:r>
          </a:p>
        </p:txBody>
      </p:sp>
      <p:sp>
        <p:nvSpPr>
          <p:cNvPr id="233" name="Shape 233"/>
          <p:cNvSpPr txBox="1">
            <a:spLocks noGrp="1"/>
          </p:cNvSpPr>
          <p:nvPr>
            <p:ph type="body" idx="1"/>
          </p:nvPr>
        </p:nvSpPr>
        <p:spPr>
          <a:xfrm>
            <a:off x="391950" y="1627350"/>
            <a:ext cx="8520599" cy="3416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algn="r" rtl="0">
              <a:spcBef>
                <a:spcPts val="0"/>
              </a:spcBef>
              <a:buNone/>
            </a:pPr>
            <a:r>
              <a:rPr lang="en" u="sng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http://spockframework.github.io/spock/docs/1.0/index.html</a:t>
            </a:r>
            <a:endParaRPr lang="en" u="sng" dirty="0">
              <a:ln>
                <a:solidFill>
                  <a:schemeClr val="bg1"/>
                </a:solidFill>
              </a:ln>
              <a:solidFill>
                <a:schemeClr val="bg1"/>
              </a:solidFill>
              <a:hlinkClick r:id="rId4"/>
            </a:endParaRPr>
          </a:p>
          <a:p>
            <a:pPr algn="r" rtl="0">
              <a:spcBef>
                <a:spcPts val="0"/>
              </a:spcBef>
              <a:buNone/>
            </a:pPr>
            <a:r>
              <a:rPr lang="en" u="sng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http://meetspock.appspot.com/</a:t>
            </a:r>
            <a:endParaRPr lang="en" u="sng" dirty="0">
              <a:ln>
                <a:solidFill>
                  <a:schemeClr val="bg1"/>
                </a:solidFill>
              </a:ln>
              <a:solidFill>
                <a:schemeClr val="bg1"/>
              </a:solidFill>
              <a:hlinkClick r:id="rId5"/>
            </a:endParaRPr>
          </a:p>
          <a:p>
            <a:pPr algn="r" rtl="0">
              <a:spcBef>
                <a:spcPts val="0"/>
              </a:spcBef>
              <a:buNone/>
            </a:pPr>
            <a:r>
              <a:rPr lang="en" u="sng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https://github.com/spockframework</a:t>
            </a:r>
            <a:endParaRPr lang="en" u="sng" dirty="0">
              <a:ln>
                <a:solidFill>
                  <a:schemeClr val="bg1"/>
                </a:solidFill>
              </a:ln>
              <a:solidFill>
                <a:schemeClr val="bg1"/>
              </a:solidFill>
              <a:hlinkClick r:id="rId6"/>
            </a:endParaRPr>
          </a:p>
          <a:p>
            <a:pPr algn="r">
              <a:spcBef>
                <a:spcPts val="0"/>
              </a:spcBef>
              <a:buNone/>
            </a:pPr>
            <a:r>
              <a:rPr lang="en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Just use it in your projects and enjoy</a:t>
            </a:r>
            <a:r>
              <a:rPr lang="en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!</a:t>
            </a:r>
          </a:p>
          <a:p>
            <a:pPr algn="r">
              <a:spcBef>
                <a:spcPts val="0"/>
              </a:spcBef>
              <a:buNone/>
            </a:pPr>
            <a:endParaRPr lang="en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Shape 238"/>
          <p:cNvPicPr preferRelativeResize="0"/>
          <p:nvPr/>
        </p:nvPicPr>
        <p:blipFill rotWithShape="1">
          <a:blip r:embed="rId3">
            <a:alphaModFix/>
          </a:blip>
          <a:srcRect b="8842"/>
          <a:stretch/>
        </p:blipFill>
        <p:spPr>
          <a:xfrm>
            <a:off x="0" y="0"/>
            <a:ext cx="9143999" cy="5827861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Shape 239"/>
          <p:cNvSpPr txBox="1">
            <a:spLocks noGrp="1"/>
          </p:cNvSpPr>
          <p:nvPr>
            <p:ph type="title"/>
          </p:nvPr>
        </p:nvSpPr>
        <p:spPr>
          <a:xfrm>
            <a:off x="311700" y="451700"/>
            <a:ext cx="8520599" cy="572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algn="r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Thanks!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About Spock</a:t>
            </a:r>
          </a:p>
        </p:txBody>
      </p:sp>
      <p:pic>
        <p:nvPicPr>
          <p:cNvPr id="103" name="Shape 103"/>
          <p:cNvPicPr preferRelativeResize="0"/>
          <p:nvPr/>
        </p:nvPicPr>
        <p:blipFill rotWithShape="1">
          <a:blip r:embed="rId3">
            <a:alphaModFix/>
          </a:blip>
          <a:srcRect l="9779" t="19804" r="910" b="5967"/>
          <a:stretch/>
        </p:blipFill>
        <p:spPr>
          <a:xfrm>
            <a:off x="489125" y="1092550"/>
            <a:ext cx="8165749" cy="368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Shape 108"/>
          <p:cNvPicPr preferRelativeResize="0"/>
          <p:nvPr/>
        </p:nvPicPr>
        <p:blipFill rotWithShape="1">
          <a:blip r:embed="rId3">
            <a:alphaModFix/>
          </a:blip>
          <a:srcRect b="15304"/>
          <a:stretch/>
        </p:blipFill>
        <p:spPr>
          <a:xfrm>
            <a:off x="0" y="0"/>
            <a:ext cx="9144000" cy="5778369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Shape 109"/>
          <p:cNvSpPr txBox="1">
            <a:spLocks noGrp="1"/>
          </p:cNvSpPr>
          <p:nvPr>
            <p:ph type="title"/>
          </p:nvPr>
        </p:nvSpPr>
        <p:spPr>
          <a:xfrm>
            <a:off x="311700" y="2285400"/>
            <a:ext cx="8520599" cy="572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What’s the problem?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Shape 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6412" y="-57937"/>
            <a:ext cx="9216825" cy="5259375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Shape 115"/>
          <p:cNvSpPr txBox="1">
            <a:spLocks noGrp="1"/>
          </p:cNvSpPr>
          <p:nvPr>
            <p:ph type="title"/>
          </p:nvPr>
        </p:nvSpPr>
        <p:spPr>
          <a:xfrm>
            <a:off x="311700" y="4270875"/>
            <a:ext cx="8520599" cy="572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Better to test before going to production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Shape 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511" y="0"/>
            <a:ext cx="7524976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Shape 121"/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8520599" cy="1017599"/>
          </a:xfrm>
          <a:prstGeom prst="rect">
            <a:avLst/>
          </a:prstGeom>
          <a:solidFill>
            <a:srgbClr val="FFFFFF"/>
          </a:solidFill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Firstly, to unit-test</a:t>
            </a:r>
          </a:p>
        </p:txBody>
      </p:sp>
      <p:sp>
        <p:nvSpPr>
          <p:cNvPr id="122" name="Shape 122"/>
          <p:cNvSpPr/>
          <p:nvPr/>
        </p:nvSpPr>
        <p:spPr>
          <a:xfrm>
            <a:off x="1090225" y="4354250"/>
            <a:ext cx="2340900" cy="7556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23" name="Shape 123"/>
          <p:cNvSpPr/>
          <p:nvPr/>
        </p:nvSpPr>
        <p:spPr>
          <a:xfrm>
            <a:off x="2386375" y="916350"/>
            <a:ext cx="255599" cy="3260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Shape 128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129" name="Shape 129"/>
            <p:cNvPicPr preferRelativeResize="0"/>
            <p:nvPr/>
          </p:nvPicPr>
          <p:blipFill rotWithShape="1">
            <a:blip r:embed="rId3">
              <a:alphaModFix/>
            </a:blip>
            <a:srcRect t="6428" b="6706"/>
            <a:stretch/>
          </p:blipFill>
          <p:spPr>
            <a:xfrm>
              <a:off x="1248750" y="0"/>
              <a:ext cx="7895250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0" name="Shape 130"/>
            <p:cNvPicPr preferRelativeResize="0"/>
            <p:nvPr/>
          </p:nvPicPr>
          <p:blipFill rotWithShape="1">
            <a:blip r:embed="rId3">
              <a:alphaModFix/>
            </a:blip>
            <a:srcRect t="6428" r="86191" b="6706"/>
            <a:stretch/>
          </p:blipFill>
          <p:spPr>
            <a:xfrm>
              <a:off x="0" y="0"/>
              <a:ext cx="233430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1" name="Shape 1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So what?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Shape 136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137" name="Shape 13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914400" y="0"/>
              <a:ext cx="8229600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8" name="Shape 138"/>
            <p:cNvPicPr preferRelativeResize="0"/>
            <p:nvPr/>
          </p:nvPicPr>
          <p:blipFill rotWithShape="1">
            <a:blip r:embed="rId3">
              <a:alphaModFix/>
            </a:blip>
            <a:srcRect r="57859"/>
            <a:stretch/>
          </p:blipFill>
          <p:spPr>
            <a:xfrm>
              <a:off x="0" y="0"/>
              <a:ext cx="3468023" cy="51435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9" name="Shape 13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JUnit?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Shape 1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Shape 14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JUnit on steroids?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-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250</Words>
  <Application>Microsoft Office PowerPoint</Application>
  <PresentationFormat>Экран (16:9)</PresentationFormat>
  <Paragraphs>52</Paragraphs>
  <Slides>21</Slides>
  <Notes>21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21</vt:i4>
      </vt:variant>
    </vt:vector>
  </HeadingPairs>
  <TitlesOfParts>
    <vt:vector size="24" baseType="lpstr">
      <vt:lpstr>Arial</vt:lpstr>
      <vt:lpstr>simple-light-2</vt:lpstr>
      <vt:lpstr>simple-light</vt:lpstr>
      <vt:lpstr>Spock: live long  (code short) and prosper</vt:lpstr>
      <vt:lpstr>About me</vt:lpstr>
      <vt:lpstr>About Spock</vt:lpstr>
      <vt:lpstr>What’s the problem?</vt:lpstr>
      <vt:lpstr>Better to test before going to production</vt:lpstr>
      <vt:lpstr>Firstly, to unit-test</vt:lpstr>
      <vt:lpstr>So what?</vt:lpstr>
      <vt:lpstr>JUnit?</vt:lpstr>
      <vt:lpstr>JUnit on steroids?</vt:lpstr>
      <vt:lpstr>Not JUnit?</vt:lpstr>
      <vt:lpstr>Nothing?</vt:lpstr>
      <vt:lpstr>Well, JUnit is great</vt:lpstr>
      <vt:lpstr>But a little bit...</vt:lpstr>
      <vt:lpstr>...stable?</vt:lpstr>
      <vt:lpstr>So why don’t try Spock?</vt:lpstr>
      <vt:lpstr>Why Groovy?</vt:lpstr>
      <vt:lpstr>Why Groovy?</vt:lpstr>
      <vt:lpstr>Spock is Enterprise ready</vt:lpstr>
      <vt:lpstr>Let’s go! https://github.com/yermilov/spock-talk</vt:lpstr>
      <vt:lpstr>What’s next?</vt:lpstr>
      <vt:lpstr>Thanks!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Spock: live long  (code short) and prosper</dc:title>
  <cp:lastModifiedBy>Ярослав Ермилов</cp:lastModifiedBy>
  <cp:revision>2</cp:revision>
  <dcterms:modified xsi:type="dcterms:W3CDTF">2015-10-13T22:04:18Z</dcterms:modified>
</cp:coreProperties>
</file>